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50" r:id="rId2"/>
  </p:sldMasterIdLst>
  <p:notesMasterIdLst>
    <p:notesMasterId r:id="rId9"/>
  </p:notesMasterIdLst>
  <p:handoutMasterIdLst>
    <p:handoutMasterId r:id="rId10"/>
  </p:handoutMasterIdLst>
  <p:sldIdLst>
    <p:sldId id="329" r:id="rId3"/>
    <p:sldId id="330" r:id="rId4"/>
    <p:sldId id="331" r:id="rId5"/>
    <p:sldId id="333" r:id="rId6"/>
    <p:sldId id="334" r:id="rId7"/>
    <p:sldId id="332" r:id="rId8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CA51D65-144F-4D4C-A08F-BBBA44B94798}">
          <p14:sldIdLst>
            <p14:sldId id="329"/>
          </p14:sldIdLst>
        </p14:section>
        <p14:section name="Project Planning" id="{FB9B7265-6DD9-4E7B-AD81-E22001B1EAB7}">
          <p14:sldIdLst>
            <p14:sldId id="330"/>
            <p14:sldId id="331"/>
            <p14:sldId id="333"/>
            <p14:sldId id="334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445"/>
    <a:srgbClr val="221E1F"/>
    <a:srgbClr val="CADB2D"/>
    <a:srgbClr val="CADB2C"/>
    <a:srgbClr val="404041"/>
    <a:srgbClr val="7E8286"/>
    <a:srgbClr val="D03539"/>
    <a:srgbClr val="4C94EA"/>
    <a:srgbClr val="4B94EA"/>
    <a:srgbClr val="4B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926" autoAdjust="0"/>
  </p:normalViewPr>
  <p:slideViewPr>
    <p:cSldViewPr snapToGrid="0" snapToObjects="1">
      <p:cViewPr varScale="1">
        <p:scale>
          <a:sx n="95" d="100"/>
          <a:sy n="95" d="100"/>
        </p:scale>
        <p:origin x="408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2022-05-13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2022-05-13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Scarsin CONFIDENTIAL - page #</a:t>
            </a:r>
          </a:p>
        </p:txBody>
      </p:sp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itacosmica/FinalProject_RoadTrippr/blob/main/TRIPPR%20Milestones%20051322.xls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D5B24-EEB7-49B5-862D-680D15D09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4597" y="1263751"/>
            <a:ext cx="10560320" cy="921935"/>
          </a:xfrm>
        </p:spPr>
        <p:txBody>
          <a:bodyPr/>
          <a:lstStyle/>
          <a:p>
            <a:r>
              <a:rPr lang="en-CA" dirty="0"/>
              <a:t>What you will get: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 Nova" panose="020B0604020202020204" pitchFamily="18" charset="0"/>
                <a:cs typeface="Aharoni" panose="02010803020104030203" pitchFamily="2" charset="-79"/>
              </a:rPr>
              <a:t>pp</a:t>
            </a:r>
            <a:r>
              <a:rPr lang="en-CA" sz="3600" dirty="0"/>
              <a:t>r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A2E6E-A4ED-56DC-D54F-2B74ABA06959}"/>
              </a:ext>
            </a:extLst>
          </p:cNvPr>
          <p:cNvSpPr/>
          <p:nvPr/>
        </p:nvSpPr>
        <p:spPr>
          <a:xfrm>
            <a:off x="3628571" y="1891237"/>
            <a:ext cx="10733083" cy="5085509"/>
          </a:xfrm>
          <a:prstGeom prst="rect">
            <a:avLst/>
          </a:prstGeom>
          <a:solidFill>
            <a:srgbClr val="BEFAF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1D9BD-D92A-5C85-91B2-948421A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5" y="2243886"/>
            <a:ext cx="3593145" cy="4331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4C153-849C-633C-B235-DC8301AFB3E1}"/>
              </a:ext>
            </a:extLst>
          </p:cNvPr>
          <p:cNvSpPr txBox="1"/>
          <p:nvPr/>
        </p:nvSpPr>
        <p:spPr>
          <a:xfrm>
            <a:off x="7495842" y="2237325"/>
            <a:ext cx="5154706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Stop</a:t>
            </a:r>
            <a:r>
              <a:rPr lang="en-US" sz="2400" dirty="0"/>
              <a:t>  </a:t>
            </a:r>
          </a:p>
          <a:p>
            <a:r>
              <a:rPr lang="en-US" sz="2400" dirty="0"/>
              <a:t>Make your way to great pictures at Niagara Falls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2060"/>
                </a:solidFill>
              </a:rPr>
              <a:t>Stop </a:t>
            </a:r>
          </a:p>
          <a:p>
            <a:r>
              <a:rPr lang="en-US" sz="2400" dirty="0"/>
              <a:t>Grab an amazing Burger and Fries at Hard Rock Café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2060"/>
                </a:solidFill>
              </a:rPr>
              <a:t>Stop</a:t>
            </a:r>
          </a:p>
          <a:p>
            <a:r>
              <a:rPr lang="en-US" sz="2400" dirty="0"/>
              <a:t>Wrap your day with a Golf Game at the Niagara Falls Country Club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5E6BF-E350-4AA5-5E54-FDC7DB43A1E6}"/>
              </a:ext>
            </a:extLst>
          </p:cNvPr>
          <p:cNvSpPr txBox="1"/>
          <p:nvPr/>
        </p:nvSpPr>
        <p:spPr>
          <a:xfrm>
            <a:off x="298323" y="1433137"/>
            <a:ext cx="28068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A fun tool to find your best interests around you </a:t>
            </a:r>
          </a:p>
          <a:p>
            <a:endParaRPr lang="en-US" sz="2000" b="1" dirty="0"/>
          </a:p>
          <a:p>
            <a:r>
              <a:rPr lang="en-US" sz="2000" b="1" dirty="0"/>
              <a:t>- First: </a:t>
            </a:r>
          </a:p>
          <a:p>
            <a:r>
              <a:rPr lang="en-US" sz="2000" dirty="0"/>
              <a:t>Tell us above yourself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- Second</a:t>
            </a:r>
            <a:r>
              <a:rPr lang="en-US" sz="2000" dirty="0"/>
              <a:t>:</a:t>
            </a:r>
          </a:p>
          <a:p>
            <a:r>
              <a:rPr lang="en-US" sz="2000" dirty="0"/>
              <a:t>Trippr will recommend a list of what you like.</a:t>
            </a:r>
          </a:p>
          <a:p>
            <a:endParaRPr lang="en-US" sz="2000" dirty="0"/>
          </a:p>
          <a:p>
            <a:r>
              <a:rPr lang="en-US" sz="2000" b="1" dirty="0"/>
              <a:t>- Last, but not the least:</a:t>
            </a:r>
          </a:p>
          <a:p>
            <a:r>
              <a:rPr lang="en-US" sz="2000" dirty="0"/>
              <a:t>Select what you like to get more details.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C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DE6EB8-F17B-3EA8-E128-A1F74388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79" y="3634955"/>
            <a:ext cx="1181644" cy="1181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C45D0-38D7-B740-1E3D-7E1A0716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279" y="2417309"/>
            <a:ext cx="1181644" cy="1172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AFC0C-E271-EAAA-4BA5-36E51E527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5279" y="4862271"/>
            <a:ext cx="1181644" cy="118164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4F08890-57D6-ED96-718B-CEB6DD43D1B4}"/>
              </a:ext>
            </a:extLst>
          </p:cNvPr>
          <p:cNvSpPr/>
          <p:nvPr/>
        </p:nvSpPr>
        <p:spPr>
          <a:xfrm>
            <a:off x="8246335" y="233166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49DF4F-C8A8-1511-2011-6EA52F69C674}"/>
              </a:ext>
            </a:extLst>
          </p:cNvPr>
          <p:cNvSpPr/>
          <p:nvPr/>
        </p:nvSpPr>
        <p:spPr>
          <a:xfrm>
            <a:off x="8246335" y="377728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DD20C8-A360-9F70-ED5E-1759AA841F0C}"/>
              </a:ext>
            </a:extLst>
          </p:cNvPr>
          <p:cNvSpPr/>
          <p:nvPr/>
        </p:nvSpPr>
        <p:spPr>
          <a:xfrm>
            <a:off x="8246335" y="522290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FC4B96-BEAA-0EAF-6D27-3D5BC46448E4}"/>
              </a:ext>
            </a:extLst>
          </p:cNvPr>
          <p:cNvSpPr/>
          <p:nvPr/>
        </p:nvSpPr>
        <p:spPr>
          <a:xfrm>
            <a:off x="5065433" y="5751429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6025B4-CB92-DD49-5BF1-F6EB2DAD7DCE}"/>
              </a:ext>
            </a:extLst>
          </p:cNvPr>
          <p:cNvSpPr/>
          <p:nvPr/>
        </p:nvSpPr>
        <p:spPr>
          <a:xfrm>
            <a:off x="6006901" y="5650758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BB7AF9-404D-C5D3-7DC3-40042D4AD386}"/>
              </a:ext>
            </a:extLst>
          </p:cNvPr>
          <p:cNvSpPr/>
          <p:nvPr/>
        </p:nvSpPr>
        <p:spPr>
          <a:xfrm>
            <a:off x="6172636" y="4022331"/>
            <a:ext cx="304800" cy="29248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9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Resources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32CA6-D1FB-4289-B1B4-BB6E298769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947" y="1431758"/>
            <a:ext cx="13908506" cy="5943600"/>
          </a:xfrm>
        </p:spPr>
        <p:txBody>
          <a:bodyPr/>
          <a:lstStyle/>
          <a:p>
            <a:pPr marL="0" indent="0">
              <a:buNone/>
            </a:pPr>
            <a:r>
              <a:rPr lang="en-CA" sz="2000" b="1" dirty="0">
                <a:latin typeface="+mj-lt"/>
              </a:rPr>
              <a:t>Resources:</a:t>
            </a:r>
          </a:p>
          <a:p>
            <a:pPr lvl="1"/>
            <a:r>
              <a:rPr lang="en-CA" sz="2000" dirty="0">
                <a:latin typeface="+mj-lt"/>
              </a:rPr>
              <a:t>Google Map</a:t>
            </a:r>
          </a:p>
          <a:p>
            <a:pPr lvl="1"/>
            <a:r>
              <a:rPr lang="en-CA" sz="2000" dirty="0">
                <a:latin typeface="+mj-lt"/>
              </a:rPr>
              <a:t>Trip Advisor</a:t>
            </a:r>
          </a:p>
          <a:p>
            <a:pPr lvl="1"/>
            <a:r>
              <a:rPr lang="en-CA" sz="2000" dirty="0">
                <a:latin typeface="+mj-lt"/>
              </a:rPr>
              <a:t>Others (if possible)</a:t>
            </a:r>
          </a:p>
          <a:p>
            <a:pPr lvl="1"/>
            <a:r>
              <a:rPr lang="en-CA" sz="2000" dirty="0">
                <a:latin typeface="+mj-lt"/>
              </a:rPr>
              <a:t>Collecting User inputs</a:t>
            </a:r>
          </a:p>
          <a:p>
            <a:pPr marL="365760" lvl="1" indent="0">
              <a:buNone/>
            </a:pPr>
            <a:endParaRPr lang="en-CA" sz="2000" dirty="0">
              <a:latin typeface="+mj-lt"/>
            </a:endParaRPr>
          </a:p>
          <a:p>
            <a:pPr marL="57150" indent="0">
              <a:buNone/>
            </a:pPr>
            <a:r>
              <a:rPr lang="en-CA" sz="2000" b="1" dirty="0">
                <a:latin typeface="+mj-lt"/>
              </a:rPr>
              <a:t>Technologies:</a:t>
            </a:r>
          </a:p>
          <a:p>
            <a:pPr marL="365760" lvl="1" indent="0">
              <a:buNone/>
            </a:pPr>
            <a:endParaRPr lang="en-CA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13CC0-70C1-495A-B209-08BD0FC1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63" y="4897777"/>
            <a:ext cx="837854" cy="841083"/>
          </a:xfrm>
          <a:prstGeom prst="rect">
            <a:avLst/>
          </a:prstGeom>
        </p:spPr>
      </p:pic>
      <p:pic>
        <p:nvPicPr>
          <p:cNvPr id="9" name="Picture 8" descr="Image result for python logo">
            <a:extLst>
              <a:ext uri="{FF2B5EF4-FFF2-40B4-BE49-F238E27FC236}">
                <a16:creationId xmlns:a16="http://schemas.microsoft.com/office/drawing/2014/main" id="{4DA05DC6-006C-406D-B51D-2BDE7FFD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39" y="4921291"/>
            <a:ext cx="844369" cy="8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BD2D6-0321-4FE0-A519-52D2CC95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79" y="4938087"/>
            <a:ext cx="1263550" cy="715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E740C-CFB3-41E8-B29D-58E31C37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849" y="4890160"/>
            <a:ext cx="913505" cy="916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66-5215-4A86-84CA-D240EC2CC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872" y="4707396"/>
            <a:ext cx="1971029" cy="1365075"/>
          </a:xfrm>
          <a:prstGeom prst="rect">
            <a:avLst/>
          </a:prstGeom>
        </p:spPr>
      </p:pic>
      <p:pic>
        <p:nvPicPr>
          <p:cNvPr id="2052" name="Picture 4" descr="Google Firebase">
            <a:extLst>
              <a:ext uri="{FF2B5EF4-FFF2-40B4-BE49-F238E27FC236}">
                <a16:creationId xmlns:a16="http://schemas.microsoft.com/office/drawing/2014/main" id="{199FAAAD-1E8E-9EBD-BB23-AF5F573ED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268" y="5457371"/>
            <a:ext cx="922952" cy="40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7942801" y="1994015"/>
            <a:ext cx="2730649" cy="9881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ML Model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Training Initial Data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+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Retraining by collecting More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4064100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293" y="4109350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4" y="3645724"/>
            <a:ext cx="1090551" cy="10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1219200" y="4086224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6999" y="3778349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1219200" y="5007615"/>
            <a:ext cx="2277723" cy="11837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3333750" y="4535858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7" y="40957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stCxn id="70" idx="3"/>
            <a:endCxn id="77" idx="1"/>
          </p:cNvCxnSpPr>
          <p:nvPr/>
        </p:nvCxnSpPr>
        <p:spPr>
          <a:xfrm flipV="1">
            <a:off x="5581650" y="4533900"/>
            <a:ext cx="1366837" cy="19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556558" y="5061258"/>
            <a:ext cx="1708510" cy="100323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7412" y="4085779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18FC779-41D3-4D9B-9166-FB1F6E67776F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7824787" y="4533900"/>
            <a:ext cx="1811488" cy="47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6759040" y="2041779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3" name="Arrow: Up-Down 82">
            <a:extLst>
              <a:ext uri="{FF2B5EF4-FFF2-40B4-BE49-F238E27FC236}">
                <a16:creationId xmlns:a16="http://schemas.microsoft.com/office/drawing/2014/main" id="{890113D8-18F6-8CED-3CD0-60F043762224}"/>
              </a:ext>
            </a:extLst>
          </p:cNvPr>
          <p:cNvSpPr/>
          <p:nvPr/>
        </p:nvSpPr>
        <p:spPr>
          <a:xfrm>
            <a:off x="7272337" y="3188271"/>
            <a:ext cx="228600" cy="752475"/>
          </a:xfrm>
          <a:prstGeom prst="up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1100"/>
          </a:p>
        </p:txBody>
      </p: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046373" y="431709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>
            <a:off x="8829898" y="3405410"/>
            <a:ext cx="123379" cy="3009900"/>
          </a:xfrm>
          <a:prstGeom prst="bentConnector3">
            <a:avLst>
              <a:gd name="adj1" fmla="val 744079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8007390" y="5848354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C6CEEF3-BBCC-42DB-AA2D-C3F108B9DB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5086" y="2777377"/>
            <a:ext cx="819151" cy="819151"/>
          </a:xfrm>
          <a:prstGeom prst="rect">
            <a:avLst/>
          </a:prstGeom>
        </p:spPr>
      </p:pic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stCxn id="88" idx="1"/>
            <a:endCxn id="80" idx="0"/>
          </p:cNvCxnSpPr>
          <p:nvPr/>
        </p:nvCxnSpPr>
        <p:spPr>
          <a:xfrm rot="10800000" flipV="1">
            <a:off x="10396538" y="3186953"/>
            <a:ext cx="1098549" cy="89882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1144008" y="3889674"/>
            <a:ext cx="2410309" cy="11715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E313CC0-70C1-495A-B209-08BD0FC172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0312" y="4184111"/>
            <a:ext cx="306502" cy="30768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553DAF8-DA9F-4BE7-B493-D44E019713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1152" y="5413795"/>
            <a:ext cx="297013" cy="298158"/>
          </a:xfrm>
          <a:prstGeom prst="rect">
            <a:avLst/>
          </a:prstGeom>
        </p:spPr>
      </p:pic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59" y="2418545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5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Data Base ERD (Preliminary)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539420-5A1D-C56C-2E1A-851D1F85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94" y="1605306"/>
            <a:ext cx="6505349" cy="586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207838"/>
            <a:ext cx="14245389" cy="832416"/>
          </a:xfrm>
        </p:spPr>
        <p:txBody>
          <a:bodyPr/>
          <a:lstStyle/>
          <a:p>
            <a:r>
              <a:rPr lang="en-CA" dirty="0"/>
              <a:t>Project 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91C14-7D98-C278-73E1-4B2B5E92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30" y="1675467"/>
            <a:ext cx="12122602" cy="58657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FA156-14A4-2E6B-A5F2-3CD5C7E5BB13}"/>
              </a:ext>
            </a:extLst>
          </p:cNvPr>
          <p:cNvSpPr txBox="1"/>
          <p:nvPr/>
        </p:nvSpPr>
        <p:spPr>
          <a:xfrm>
            <a:off x="228600" y="1234768"/>
            <a:ext cx="9960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https://github.com/juanitacosmica/FinalProject_RoadTrippr/blob/main/TRIPPR%20Milestones%20051322.xlsx</a:t>
            </a:r>
            <a:endParaRPr lang="en-CA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02600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15870</TotalTime>
  <Words>227</Words>
  <Application>Microsoft Office PowerPoint</Application>
  <PresentationFormat>Custom</PresentationFormat>
  <Paragraphs>68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Aharoni</vt:lpstr>
      <vt:lpstr>Arial</vt:lpstr>
      <vt:lpstr>Calibri</vt:lpstr>
      <vt:lpstr>Rockwell</vt:lpstr>
      <vt:lpstr>Rockwell Nova</vt:lpstr>
      <vt:lpstr>Tahoma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Walter Wu</cp:lastModifiedBy>
  <cp:revision>684</cp:revision>
  <cp:lastPrinted>2016-10-18T17:45:27Z</cp:lastPrinted>
  <dcterms:created xsi:type="dcterms:W3CDTF">2016-06-13T12:42:42Z</dcterms:created>
  <dcterms:modified xsi:type="dcterms:W3CDTF">2022-05-14T03:11:16Z</dcterms:modified>
</cp:coreProperties>
</file>